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4" r:id="rId3"/>
    <p:sldId id="264" r:id="rId4"/>
    <p:sldId id="265" r:id="rId5"/>
    <p:sldId id="260" r:id="rId6"/>
    <p:sldId id="262" r:id="rId7"/>
    <p:sldId id="261" r:id="rId8"/>
    <p:sldId id="263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2149F-CA95-468D-A69E-DD40AE367CA3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E96E0-E3B4-4B11-A99A-CF1F1AF6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can be a pair work or teachers can ask few students to describe the picture.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E96E0-E3B4-4B11-A99A-CF1F1AF6A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can write the paragraph</a:t>
            </a:r>
            <a:r>
              <a:rPr lang="en-US" baseline="0" dirty="0" smtClean="0"/>
              <a:t> using the clue. Then the teacher can ask 1 /2  students to read out the paragraph and tell the other students to check their answers. If it is needed teacher can correct their answers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E96E0-E3B4-4B11-A99A-CF1F1AF6A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4.jp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gif"/><Relationship Id="rId4" Type="http://schemas.openxmlformats.org/officeDocument/2006/relationships/image" Target="../media/image10.jpg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0.jp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038600"/>
            <a:ext cx="2535226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542104" y="1600200"/>
            <a:ext cx="734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7639" y="1601450"/>
            <a:ext cx="6623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600200"/>
            <a:ext cx="12073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1687" y="1600200"/>
            <a:ext cx="11705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1601450"/>
            <a:ext cx="9476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1601450"/>
            <a:ext cx="7825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1104" y="1600200"/>
            <a:ext cx="734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51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819400"/>
            <a:ext cx="79248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editors panel: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Ranjit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Poddar,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(English) TTC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Dhaka,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Jahangir Hasan (English), Assistant Professor TTC, Rangpur and Urmila Khaled Assistant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(English) TTC,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Dhaka.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direction, valuable suggestions and intensive supervision have enriched the model contents.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3988" y="726141"/>
            <a:ext cx="5661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7924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MoE, DSHE, NCTB &amp; A2I respective of officials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0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959" y="5500871"/>
            <a:ext cx="1096241" cy="823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914400" y="685800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  <a:endParaRPr lang="en-US" sz="8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927" y="1828800"/>
            <a:ext cx="356377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596" y="1489364"/>
            <a:ext cx="7543800" cy="3505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Note for the honourable teachers: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The subject teachers are requested to read the notes given below the slides.</a:t>
            </a:r>
            <a:endParaRPr lang="en-US" sz="2800" b="1" dirty="0">
              <a:solidFill>
                <a:srgbClr val="00B050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N</a:t>
            </a:r>
            <a:r>
              <a:rPr lang="en-US" sz="2800" b="1" dirty="0" smtClean="0">
                <a:solidFill>
                  <a:schemeClr val="tx1"/>
                </a:solidFill>
              </a:rPr>
              <a:t>otes are given bellow the slide no. 6 and 7.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1" y="1752600"/>
            <a:ext cx="6400799" cy="1815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ROUFUN NAHAR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Assistant Teacher( English)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Mojida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Govt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High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School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Tongi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Gazipur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092476"/>
            <a:ext cx="6324600" cy="23083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SUBJECT: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English 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1st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CLASS: 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Six/Seven</a:t>
            </a:r>
            <a:endParaRPr lang="en-US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Topic: 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Paragraph on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“Your Reading Room”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600200" y="66675"/>
            <a:ext cx="5943600" cy="122872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E7318C"/>
                </a:solidFill>
                <a:latin typeface="+mj-lt"/>
              </a:rPr>
              <a:t>INTRODUCTION</a:t>
            </a:r>
            <a:endParaRPr lang="en-US" sz="3600" b="1" dirty="0">
              <a:solidFill>
                <a:srgbClr val="E7318C"/>
              </a:solidFill>
              <a:latin typeface="+mj-lt"/>
            </a:endParaRPr>
          </a:p>
        </p:txBody>
      </p:sp>
      <p:pic>
        <p:nvPicPr>
          <p:cNvPr id="6" name="Picture 11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9" y="5384595"/>
            <a:ext cx="1323641" cy="13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5421"/>
            <a:ext cx="1874083" cy="18740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1762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1018840" cy="103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3007" y="829270"/>
            <a:ext cx="5729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Learning Outcomes</a:t>
            </a:r>
            <a:endParaRPr lang="en-US" sz="5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hevron 2"/>
          <p:cNvSpPr/>
          <p:nvPr/>
        </p:nvSpPr>
        <p:spPr>
          <a:xfrm>
            <a:off x="713509" y="4267200"/>
            <a:ext cx="429491" cy="381000"/>
          </a:xfrm>
          <a:prstGeom prst="chevron">
            <a:avLst>
              <a:gd name="adj" fmla="val 6454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27982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</a:rPr>
              <a:t>After this lesson the students will be able to-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1148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 paragraph on </a:t>
            </a:r>
            <a:r>
              <a:rPr lang="en-US" sz="3200" b="1" dirty="0" smtClean="0"/>
              <a:t>“Your reading room”</a:t>
            </a:r>
            <a:endParaRPr lang="en-US" sz="3200" b="1" dirty="0"/>
          </a:p>
        </p:txBody>
      </p:sp>
      <p:sp>
        <p:nvSpPr>
          <p:cNvPr id="8" name="Chevron 7"/>
          <p:cNvSpPr/>
          <p:nvPr/>
        </p:nvSpPr>
        <p:spPr>
          <a:xfrm>
            <a:off x="713509" y="3480375"/>
            <a:ext cx="429491" cy="381000"/>
          </a:xfrm>
          <a:prstGeom prst="chevron">
            <a:avLst>
              <a:gd name="adj" fmla="val 6454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352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alk about a picture.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64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1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5" grpId="0"/>
      <p:bldP spid="8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264227"/>
            <a:ext cx="2204123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291936"/>
            <a:ext cx="16002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2" t="4106" r="18821"/>
          <a:stretch/>
        </p:blipFill>
        <p:spPr>
          <a:xfrm flipH="1">
            <a:off x="294109" y="3810000"/>
            <a:ext cx="1687091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2"/>
          <a:stretch/>
        </p:blipFill>
        <p:spPr>
          <a:xfrm>
            <a:off x="6136795" y="4262662"/>
            <a:ext cx="2585410" cy="1535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70709"/>
            <a:ext cx="1327023" cy="2183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18" y="4454835"/>
            <a:ext cx="2098365" cy="20983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Look at the pictures and find out which things are usually needed in a reading room?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6982" y="3304309"/>
            <a:ext cx="226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</a:rPr>
              <a:t>Bookshelf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9782" y="3380509"/>
            <a:ext cx="264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</a:rPr>
              <a:t>Refrigerator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3982" y="3304309"/>
            <a:ext cx="226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</a:rPr>
              <a:t>Table clock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27" y="6059269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B050"/>
                </a:solidFill>
              </a:rPr>
              <a:t>Chair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72071" y="5983069"/>
            <a:ext cx="163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B050"/>
                </a:solidFill>
              </a:rPr>
              <a:t>Bowl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5906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B050"/>
                </a:solidFill>
              </a:rPr>
              <a:t>Table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6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picture. This is Karim’s reading room. Now describe the picture. (Pair Work)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1200329"/>
            <a:ext cx="9144000" cy="5657671"/>
            <a:chOff x="0" y="1352729"/>
            <a:chExt cx="9144000" cy="565767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 t="13531" b="8171"/>
            <a:stretch/>
          </p:blipFill>
          <p:spPr>
            <a:xfrm>
              <a:off x="0" y="1352729"/>
              <a:ext cx="9144000" cy="565767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2119470"/>
              <a:ext cx="3581718" cy="334329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48323"/>
              <a:ext cx="3238500" cy="24288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3530461"/>
              <a:ext cx="3327539" cy="3327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554" y="3530461"/>
              <a:ext cx="540360" cy="5403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599" y="3301861"/>
              <a:ext cx="846074" cy="84607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DCDADB"/>
                </a:clrFrom>
                <a:clrTo>
                  <a:srgbClr val="DCDAD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37" t="7146" r="13938"/>
            <a:stretch/>
          </p:blipFill>
          <p:spPr>
            <a:xfrm>
              <a:off x="6320121" y="5676666"/>
              <a:ext cx="947456" cy="114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5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999" y="938049"/>
            <a:ext cx="263378" cy="26337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0"/>
            <a:ext cx="2846480" cy="2190772"/>
            <a:chOff x="0" y="1"/>
            <a:chExt cx="2846480" cy="21907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/>
            <a:stretch/>
          </p:blipFill>
          <p:spPr>
            <a:xfrm>
              <a:off x="0" y="1"/>
              <a:ext cx="2846480" cy="219077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979" y="602682"/>
              <a:ext cx="1114970" cy="104074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65383"/>
              <a:ext cx="1008128" cy="75609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985633"/>
              <a:ext cx="1035846" cy="103584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4463" y="985633"/>
              <a:ext cx="168211" cy="16821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DCDADB"/>
                </a:clrFrom>
                <a:clrTo>
                  <a:srgbClr val="DCDAD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37" t="7146" r="13938"/>
            <a:stretch/>
          </p:blipFill>
          <p:spPr>
            <a:xfrm>
              <a:off x="1905000" y="1777108"/>
              <a:ext cx="294938" cy="35696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4106" y="0"/>
            <a:ext cx="1699894" cy="2270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7020" y="2209800"/>
            <a:ext cx="82273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Karim is a student. He has a reading room. It has two windows and one door. There are a         , a        and a       . On the table there are a       and a       . Books are nicely arranged in the bookshelf. His reading room is very neat and clean. It also serves the purpose  of his           room.       loves his reading room very much.</a:t>
            </a:r>
            <a:endParaRPr lang="en-US" sz="3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5178" r="2673" b="10492"/>
          <a:stretch/>
        </p:blipFill>
        <p:spPr>
          <a:xfrm>
            <a:off x="2707860" y="3352800"/>
            <a:ext cx="797340" cy="474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00400"/>
            <a:ext cx="721382" cy="7382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9015"/>
            <a:ext cx="838200" cy="6851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3858814"/>
            <a:ext cx="588817" cy="5888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10000"/>
            <a:ext cx="762000" cy="76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872" y="5416104"/>
            <a:ext cx="1008128" cy="75609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5484655"/>
            <a:ext cx="685800" cy="916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Re-write the following passage using the name of the pictures. 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2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5071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Answering the following questions write a paragraph on “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Your Reading Room</a:t>
            </a:r>
            <a:r>
              <a:rPr lang="en-US" sz="3200" b="1" dirty="0" smtClean="0">
                <a:solidFill>
                  <a:srgbClr val="00B050"/>
                </a:solidFill>
              </a:rPr>
              <a:t>”. (10 minutes)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811018"/>
            <a:ext cx="660095" cy="66009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610100" y="4280241"/>
            <a:ext cx="4408580" cy="2425359"/>
            <a:chOff x="4610100" y="4280241"/>
            <a:chExt cx="4408580" cy="242535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/>
            <a:stretch/>
          </p:blipFill>
          <p:spPr>
            <a:xfrm>
              <a:off x="4610100" y="4280241"/>
              <a:ext cx="4408580" cy="2425359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4610100" y="4811018"/>
              <a:ext cx="3428821" cy="1808023"/>
              <a:chOff x="4610100" y="4811018"/>
              <a:chExt cx="3428821" cy="1808023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49717" y="4811018"/>
                <a:ext cx="1224449" cy="1208782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10100" y="5520994"/>
                <a:ext cx="1418464" cy="1063849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EFCFD"/>
                  </a:clrFrom>
                  <a:clrTo>
                    <a:srgbClr val="FEFC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0800" y="5172266"/>
                <a:ext cx="1638121" cy="1412577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14390" y="5066009"/>
                <a:ext cx="320490" cy="32049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DCDADB"/>
                  </a:clrFrom>
                  <a:clrTo>
                    <a:srgbClr val="DCDAD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37" t="7146" r="13938"/>
              <a:stretch/>
            </p:blipFill>
            <p:spPr>
              <a:xfrm>
                <a:off x="7543800" y="6019800"/>
                <a:ext cx="495121" cy="599241"/>
              </a:xfrm>
              <a:prstGeom prst="rect">
                <a:avLst/>
              </a:prstGeom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152400" y="14726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1. What is a reading room?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0822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. What things are there in your reading room?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667000"/>
            <a:ext cx="7373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. How is your reading room arranged?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200400"/>
            <a:ext cx="422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4</a:t>
            </a:r>
            <a:r>
              <a:rPr lang="en-US" sz="3200" dirty="0" smtClean="0">
                <a:solidFill>
                  <a:schemeClr val="bg1"/>
                </a:solidFill>
              </a:rPr>
              <a:t>. How does it look?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836" y="3733800"/>
            <a:ext cx="6180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5</a:t>
            </a:r>
            <a:r>
              <a:rPr lang="en-US" sz="3200" dirty="0" smtClean="0">
                <a:solidFill>
                  <a:schemeClr val="bg1"/>
                </a:solidFill>
              </a:rPr>
              <a:t>. How do you feel in your reading room?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29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4286" y="152400"/>
            <a:ext cx="28793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5334000"/>
            <a:ext cx="51054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about your own classroom.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029200" cy="3771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5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428</Words>
  <Application>Microsoft Office PowerPoint</Application>
  <PresentationFormat>On-screen Show (4:3)</PresentationFormat>
  <Paragraphs>50</Paragraphs>
  <Slides>11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88</cp:revision>
  <dcterms:created xsi:type="dcterms:W3CDTF">2006-08-16T00:00:00Z</dcterms:created>
  <dcterms:modified xsi:type="dcterms:W3CDTF">2015-06-24T08:09:37Z</dcterms:modified>
</cp:coreProperties>
</file>